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6.jpg" ContentType="image/jpg"/>
  <Override PartName="/ppt/media/image78.jpg" ContentType="image/jpg"/>
  <Override PartName="/ppt/media/image79.jpg" ContentType="image/jpg"/>
  <Override PartName="/ppt/media/image8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66" r:id="rId3"/>
    <p:sldId id="267" r:id="rId4"/>
    <p:sldId id="268" r:id="rId5"/>
    <p:sldId id="271" r:id="rId6"/>
    <p:sldId id="269" r:id="rId7"/>
    <p:sldId id="270" r:id="rId8"/>
    <p:sldId id="264" r:id="rId9"/>
    <p:sldId id="259" r:id="rId10"/>
    <p:sldId id="260" r:id="rId11"/>
    <p:sldId id="261" r:id="rId12"/>
    <p:sldId id="263" r:id="rId13"/>
    <p:sldId id="256" r:id="rId14"/>
    <p:sldId id="258" r:id="rId15"/>
    <p:sldId id="272" r:id="rId16"/>
    <p:sldId id="273" r:id="rId17"/>
    <p:sldId id="274" r:id="rId18"/>
    <p:sldId id="275" r:id="rId19"/>
    <p:sldId id="276" r:id="rId20"/>
    <p:sldId id="280" r:id="rId21"/>
    <p:sldId id="285" r:id="rId22"/>
    <p:sldId id="282" r:id="rId23"/>
    <p:sldId id="283" r:id="rId24"/>
    <p:sldId id="284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4710"/>
  </p:normalViewPr>
  <p:slideViewPr>
    <p:cSldViewPr snapToGrid="0" snapToObjects="1">
      <p:cViewPr>
        <p:scale>
          <a:sx n="153" d="100"/>
          <a:sy n="153" d="100"/>
        </p:scale>
        <p:origin x="128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1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3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5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03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3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4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7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9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4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EF216-B5E9-3947-B3B0-F023C4C1334E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1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6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5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7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4" Type="http://schemas.openxmlformats.org/officeDocument/2006/relationships/image" Target="../media/image75.png"/><Relationship Id="rId5" Type="http://schemas.openxmlformats.org/officeDocument/2006/relationships/image" Target="../media/image76.jpg"/><Relationship Id="rId6" Type="http://schemas.openxmlformats.org/officeDocument/2006/relationships/image" Target="../media/image77.png"/><Relationship Id="rId7" Type="http://schemas.openxmlformats.org/officeDocument/2006/relationships/image" Target="../media/image78.jpg"/><Relationship Id="rId8" Type="http://schemas.openxmlformats.org/officeDocument/2006/relationships/image" Target="../media/image79.jpg"/><Relationship Id="rId9" Type="http://schemas.openxmlformats.org/officeDocument/2006/relationships/image" Target="../media/image80.jpg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pn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80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7272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Claudia’s Picks</a:t>
            </a:r>
            <a:endParaRPr lang="en-US" sz="6600" b="1" dirty="0">
              <a:solidFill>
                <a:schemeClr val="bg1"/>
              </a:solidFill>
              <a:latin typeface="Bodoni 72" charset="0"/>
              <a:ea typeface="Bodoni 72" charset="0"/>
              <a:cs typeface="Bodoni 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7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7AA0771-7D6C-D543-85F8-58FE3E7C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0809" y="3176505"/>
            <a:ext cx="1465871" cy="2203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89C5718-7A52-A44E-847F-65D669DB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94"/>
          <a:stretch/>
        </p:blipFill>
        <p:spPr>
          <a:xfrm>
            <a:off x="2350906" y="3541485"/>
            <a:ext cx="2204366" cy="1469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C6A30EE5-EEB3-C849-B392-30A117EB4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3" r="-8236"/>
          <a:stretch/>
        </p:blipFill>
        <p:spPr>
          <a:xfrm>
            <a:off x="0" y="0"/>
            <a:ext cx="3352654" cy="3169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52767510-D13E-7C41-B514-928DB0174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9" t="9876" r="4014" b="7125"/>
          <a:stretch/>
        </p:blipFill>
        <p:spPr>
          <a:xfrm>
            <a:off x="6280119" y="-2"/>
            <a:ext cx="2733253" cy="35414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35FC7CF9-0E6B-D241-A2C0-A2ECEE4B4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83" y="-11919"/>
            <a:ext cx="2946099" cy="3416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CE8174B3-427B-A94D-A578-7DDD79510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215" y="3571297"/>
            <a:ext cx="2142328" cy="14253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3284E60C-D73E-C845-A330-EFE656ADA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9486" y="3559921"/>
            <a:ext cx="2153886" cy="14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43A9452-CF0F-9A47-A97C-5334F7BC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5" t="14052" r="7905"/>
          <a:stretch/>
        </p:blipFill>
        <p:spPr>
          <a:xfrm>
            <a:off x="5921829" y="1"/>
            <a:ext cx="3222171" cy="2861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094E7B1-12BE-4743-A25D-257A2D806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0"/>
          <a:stretch/>
        </p:blipFill>
        <p:spPr>
          <a:xfrm>
            <a:off x="0" y="1"/>
            <a:ext cx="5926665" cy="31570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187B547-30C2-F54D-92BE-13CB500795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1860"/>
          <a:stretch/>
        </p:blipFill>
        <p:spPr>
          <a:xfrm>
            <a:off x="0" y="2861829"/>
            <a:ext cx="36195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78A7668-804F-E74D-A068-EB6954F3CD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297"/>
          <a:stretch/>
        </p:blipFill>
        <p:spPr>
          <a:xfrm>
            <a:off x="3619500" y="2861829"/>
            <a:ext cx="5524500" cy="22816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81E1D0C-F022-D64C-AC50-CC6D78F72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654" y="2861829"/>
            <a:ext cx="1721087" cy="22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2C62D96-B1DF-B840-9B86-B0EB61BFA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6" b="30792"/>
          <a:stretch/>
        </p:blipFill>
        <p:spPr>
          <a:xfrm>
            <a:off x="-1" y="2805271"/>
            <a:ext cx="7155543" cy="233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0BE26D-D7FC-B044-B564-5A01B354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29" y="0"/>
            <a:ext cx="4216714" cy="3004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9A3224D-750F-DF41-9BE9-CC7ACF865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3730171" cy="3004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1DBEBAF-A3E5-1643-AF8C-7A4ABF85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78"/>
          <a:stretch/>
        </p:blipFill>
        <p:spPr>
          <a:xfrm>
            <a:off x="7141005" y="0"/>
            <a:ext cx="20029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EEAEF3-5CBA-5747-9C6A-A3A68008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81618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4FD10F6-C4ED-5B40-ADF9-4D04949B0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4436341" y="0"/>
            <a:ext cx="4707659" cy="2683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E87FF0B-AB14-924A-8A5B-30A3E4859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2200"/>
            <a:ext cx="4450080" cy="278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6C68AAC-1720-C245-B4BB-B17DEE492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4" t="2372"/>
          <a:stretch/>
        </p:blipFill>
        <p:spPr>
          <a:xfrm>
            <a:off x="4436342" y="2362200"/>
            <a:ext cx="4707658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851B8EA-6E60-E14F-B0C1-3BF406635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0"/>
            <a:ext cx="3612929" cy="2343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2420836-919B-4C4E-8E15-166F9A569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513"/>
            <a:ext cx="2527300" cy="5161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8ACC8C9-B81C-7644-95E1-BA1195B5E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4" t="13371" r="14819" b="7360"/>
          <a:stretch/>
        </p:blipFill>
        <p:spPr>
          <a:xfrm>
            <a:off x="2527299" y="2343243"/>
            <a:ext cx="4295541" cy="2800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7D23B98-B6F7-FD4E-8222-7BBC037C1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15"/>
          <a:stretch/>
        </p:blipFill>
        <p:spPr>
          <a:xfrm>
            <a:off x="6140229" y="0"/>
            <a:ext cx="30037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80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7272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Kenisha’s</a:t>
            </a:r>
            <a:r>
              <a:rPr lang="en-US" sz="6600" b="1" dirty="0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 Picks</a:t>
            </a:r>
            <a:endParaRPr lang="en-US" sz="6600" b="1" dirty="0">
              <a:solidFill>
                <a:schemeClr val="bg1"/>
              </a:solidFill>
              <a:latin typeface="Bodoni 72" charset="0"/>
              <a:ea typeface="Bodoni 72" charset="0"/>
              <a:cs typeface="Bodoni 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74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75" y="5340061"/>
            <a:ext cx="2215342" cy="16615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80" y="5658447"/>
            <a:ext cx="1940662" cy="1455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28" y="614505"/>
            <a:ext cx="2323672" cy="3852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93" y="614505"/>
            <a:ext cx="2648412" cy="38527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505" y="614505"/>
            <a:ext cx="4046976" cy="38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17" y="0"/>
            <a:ext cx="3477432" cy="2608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0"/>
            <a:ext cx="3652188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16" y="2793119"/>
            <a:ext cx="3477432" cy="260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29" y="2477178"/>
            <a:ext cx="3242969" cy="24322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49" y="947650"/>
            <a:ext cx="3212364" cy="3275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29" y="182880"/>
            <a:ext cx="3242969" cy="21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80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7272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Ziv’s</a:t>
            </a:r>
            <a:r>
              <a:rPr lang="en-US" sz="6600" b="1" dirty="0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 Picks</a:t>
            </a:r>
            <a:endParaRPr lang="en-US" sz="6600" b="1" dirty="0">
              <a:solidFill>
                <a:schemeClr val="bg1"/>
              </a:solidFill>
              <a:latin typeface="Bodoni 72" charset="0"/>
              <a:ea typeface="Bodoni 72" charset="0"/>
              <a:cs typeface="Bodoni 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1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23" y="-363850"/>
            <a:ext cx="6960158" cy="5801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887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7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3297" y="1081559"/>
            <a:ext cx="3286466" cy="2223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" name="object 3"/>
          <p:cNvSpPr/>
          <p:nvPr/>
        </p:nvSpPr>
        <p:spPr>
          <a:xfrm>
            <a:off x="5771486" y="3599878"/>
            <a:ext cx="3155006" cy="1222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4" name="object 4"/>
          <p:cNvSpPr/>
          <p:nvPr/>
        </p:nvSpPr>
        <p:spPr>
          <a:xfrm>
            <a:off x="5683846" y="3430688"/>
            <a:ext cx="3286526" cy="1539296"/>
          </a:xfrm>
          <a:custGeom>
            <a:avLst/>
            <a:gdLst/>
            <a:ahLst/>
            <a:cxnLst/>
            <a:rect l="l" t="t" r="r" b="b"/>
            <a:pathLst>
              <a:path w="7226300" h="3384550">
                <a:moveTo>
                  <a:pt x="0" y="3384085"/>
                </a:moveTo>
                <a:lnTo>
                  <a:pt x="7226167" y="3384085"/>
                </a:lnTo>
                <a:lnTo>
                  <a:pt x="7226167" y="0"/>
                </a:lnTo>
                <a:lnTo>
                  <a:pt x="0" y="0"/>
                </a:lnTo>
                <a:lnTo>
                  <a:pt x="0" y="3384085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" name="object 5"/>
          <p:cNvSpPr/>
          <p:nvPr/>
        </p:nvSpPr>
        <p:spPr>
          <a:xfrm>
            <a:off x="2185226" y="3430688"/>
            <a:ext cx="3286466" cy="1539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" name="object 6"/>
          <p:cNvSpPr/>
          <p:nvPr/>
        </p:nvSpPr>
        <p:spPr>
          <a:xfrm>
            <a:off x="2185226" y="3430688"/>
            <a:ext cx="3286526" cy="1539296"/>
          </a:xfrm>
          <a:custGeom>
            <a:avLst/>
            <a:gdLst/>
            <a:ahLst/>
            <a:cxnLst/>
            <a:rect l="l" t="t" r="r" b="b"/>
            <a:pathLst>
              <a:path w="7226300" h="3384550">
                <a:moveTo>
                  <a:pt x="0" y="3384085"/>
                </a:moveTo>
                <a:lnTo>
                  <a:pt x="7226167" y="3384085"/>
                </a:lnTo>
                <a:lnTo>
                  <a:pt x="7226167" y="0"/>
                </a:lnTo>
                <a:lnTo>
                  <a:pt x="0" y="0"/>
                </a:lnTo>
                <a:lnTo>
                  <a:pt x="0" y="3384085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" name="object 7"/>
          <p:cNvSpPr/>
          <p:nvPr/>
        </p:nvSpPr>
        <p:spPr>
          <a:xfrm>
            <a:off x="5815306" y="1213009"/>
            <a:ext cx="3023548" cy="2125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" name="object 8"/>
          <p:cNvSpPr/>
          <p:nvPr/>
        </p:nvSpPr>
        <p:spPr>
          <a:xfrm>
            <a:off x="5683846" y="1081559"/>
            <a:ext cx="3286526" cy="2256671"/>
          </a:xfrm>
          <a:custGeom>
            <a:avLst/>
            <a:gdLst/>
            <a:ahLst/>
            <a:cxnLst/>
            <a:rect l="l" t="t" r="r" b="b"/>
            <a:pathLst>
              <a:path w="7226300" h="4961890">
                <a:moveTo>
                  <a:pt x="0" y="4961629"/>
                </a:moveTo>
                <a:lnTo>
                  <a:pt x="7226167" y="4961629"/>
                </a:lnTo>
                <a:lnTo>
                  <a:pt x="7226167" y="0"/>
                </a:lnTo>
                <a:lnTo>
                  <a:pt x="0" y="0"/>
                </a:lnTo>
                <a:lnTo>
                  <a:pt x="0" y="4961629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0274" y="23196"/>
            <a:ext cx="1243725" cy="513664"/>
          </a:xfrm>
          <a:prstGeom prst="rect">
            <a:avLst/>
          </a:prstGeom>
        </p:spPr>
        <p:txBody>
          <a:bodyPr vert="horz" wrap="square" lIns="0" tIns="5776" rIns="0" bIns="0" rtlCol="0" anchor="ctr">
            <a:spAutoFit/>
          </a:bodyPr>
          <a:lstStyle/>
          <a:p>
            <a:pPr marL="5776">
              <a:lnSpc>
                <a:spcPct val="100000"/>
              </a:lnSpc>
              <a:spcBef>
                <a:spcPts val="45"/>
              </a:spcBef>
            </a:pPr>
            <a:r>
              <a:rPr spc="-34" dirty="0"/>
              <a:t>c</a:t>
            </a:r>
            <a:r>
              <a:rPr dirty="0"/>
              <a:t>olors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0275" y="431640"/>
            <a:ext cx="5284145" cy="155739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use </a:t>
            </a:r>
            <a:r>
              <a:rPr sz="978" spc="-5" dirty="0">
                <a:solidFill>
                  <a:srgbClr val="231F20"/>
                </a:solidFill>
                <a:latin typeface="Gotham-Book"/>
                <a:cs typeface="Gotham-Book"/>
              </a:rPr>
              <a:t>colors </a:t>
            </a:r>
            <a:r>
              <a:rPr sz="978" spc="-11" dirty="0">
                <a:solidFill>
                  <a:srgbClr val="231F20"/>
                </a:solidFill>
                <a:latin typeface="Gotham-Book"/>
                <a:cs typeface="Gotham-Book"/>
              </a:rPr>
              <a:t>to </a:t>
            </a:r>
            <a:r>
              <a:rPr sz="978" spc="-9" dirty="0">
                <a:solidFill>
                  <a:srgbClr val="231F20"/>
                </a:solidFill>
                <a:latin typeface="Gotham-Book"/>
                <a:cs typeface="Gotham-Book"/>
              </a:rPr>
              <a:t>create </a:t>
            </a: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a mood and find </a:t>
            </a:r>
            <a:r>
              <a:rPr sz="978" spc="-9" dirty="0">
                <a:solidFill>
                  <a:srgbClr val="231F20"/>
                </a:solidFill>
                <a:latin typeface="Gotham-Book"/>
                <a:cs typeface="Gotham-Book"/>
              </a:rPr>
              <a:t>creative </a:t>
            </a:r>
            <a:r>
              <a:rPr sz="978" spc="-18" dirty="0">
                <a:solidFill>
                  <a:srgbClr val="231F20"/>
                </a:solidFill>
                <a:latin typeface="Gotham-Book"/>
                <a:cs typeface="Gotham-Book"/>
              </a:rPr>
              <a:t>ways </a:t>
            </a:r>
            <a:r>
              <a:rPr sz="978" spc="-11" dirty="0">
                <a:solidFill>
                  <a:srgbClr val="231F20"/>
                </a:solidFill>
                <a:latin typeface="Gotham-Book"/>
                <a:cs typeface="Gotham-Book"/>
              </a:rPr>
              <a:t>to </a:t>
            </a:r>
            <a:r>
              <a:rPr sz="978" spc="-9" dirty="0">
                <a:solidFill>
                  <a:srgbClr val="231F20"/>
                </a:solidFill>
                <a:latin typeface="Gotham-Book"/>
                <a:cs typeface="Gotham-Book"/>
              </a:rPr>
              <a:t>integrate </a:t>
            </a: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with </a:t>
            </a:r>
            <a:r>
              <a:rPr sz="978" spc="-5" dirty="0">
                <a:solidFill>
                  <a:srgbClr val="231F20"/>
                </a:solidFill>
                <a:latin typeface="Gotham-Book"/>
                <a:cs typeface="Gotham-Book"/>
              </a:rPr>
              <a:t>fonts </a:t>
            </a: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and</a:t>
            </a:r>
            <a:r>
              <a:rPr sz="978" spc="50" dirty="0">
                <a:solidFill>
                  <a:srgbClr val="231F20"/>
                </a:solidFill>
                <a:latin typeface="Gotham-Book"/>
                <a:cs typeface="Gotham-Book"/>
              </a:rPr>
              <a:t> </a:t>
            </a: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images</a:t>
            </a:r>
            <a:endParaRPr sz="978">
              <a:latin typeface="Gotham-Book"/>
              <a:cs typeface="Gotham-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698" y="-191193"/>
            <a:ext cx="91414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800" y="945052"/>
            <a:ext cx="2470935" cy="2470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" name="object 3"/>
          <p:cNvSpPr/>
          <p:nvPr/>
        </p:nvSpPr>
        <p:spPr>
          <a:xfrm>
            <a:off x="916799" y="945052"/>
            <a:ext cx="2470959" cy="2470959"/>
          </a:xfrm>
          <a:custGeom>
            <a:avLst/>
            <a:gdLst/>
            <a:ahLst/>
            <a:cxnLst/>
            <a:rect l="l" t="t" r="r" b="b"/>
            <a:pathLst>
              <a:path w="5433059" h="5433059">
                <a:moveTo>
                  <a:pt x="0" y="5433007"/>
                </a:moveTo>
                <a:lnTo>
                  <a:pt x="5433007" y="5433007"/>
                </a:lnTo>
                <a:lnTo>
                  <a:pt x="5433007" y="0"/>
                </a:lnTo>
                <a:lnTo>
                  <a:pt x="0" y="0"/>
                </a:lnTo>
                <a:lnTo>
                  <a:pt x="0" y="5433007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4" name="object 4"/>
          <p:cNvSpPr/>
          <p:nvPr/>
        </p:nvSpPr>
        <p:spPr>
          <a:xfrm>
            <a:off x="3531229" y="1173636"/>
            <a:ext cx="2470935" cy="1577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" name="object 5"/>
          <p:cNvSpPr/>
          <p:nvPr/>
        </p:nvSpPr>
        <p:spPr>
          <a:xfrm>
            <a:off x="3531228" y="1173635"/>
            <a:ext cx="2470959" cy="1577417"/>
          </a:xfrm>
          <a:custGeom>
            <a:avLst/>
            <a:gdLst/>
            <a:ahLst/>
            <a:cxnLst/>
            <a:rect l="l" t="t" r="r" b="b"/>
            <a:pathLst>
              <a:path w="5433059" h="3468370">
                <a:moveTo>
                  <a:pt x="0" y="3468072"/>
                </a:moveTo>
                <a:lnTo>
                  <a:pt x="5433007" y="3468072"/>
                </a:lnTo>
                <a:lnTo>
                  <a:pt x="5433007" y="0"/>
                </a:lnTo>
                <a:lnTo>
                  <a:pt x="0" y="0"/>
                </a:lnTo>
                <a:lnTo>
                  <a:pt x="0" y="3468072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" name="object 6"/>
          <p:cNvSpPr/>
          <p:nvPr/>
        </p:nvSpPr>
        <p:spPr>
          <a:xfrm>
            <a:off x="7371864" y="647417"/>
            <a:ext cx="1577280" cy="1577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" name="object 7"/>
          <p:cNvSpPr/>
          <p:nvPr/>
        </p:nvSpPr>
        <p:spPr>
          <a:xfrm>
            <a:off x="7371863" y="647416"/>
            <a:ext cx="1577417" cy="1577417"/>
          </a:xfrm>
          <a:custGeom>
            <a:avLst/>
            <a:gdLst/>
            <a:ahLst/>
            <a:cxnLst/>
            <a:rect l="l" t="t" r="r" b="b"/>
            <a:pathLst>
              <a:path w="3468369" h="3468370">
                <a:moveTo>
                  <a:pt x="0" y="3468072"/>
                </a:moveTo>
                <a:lnTo>
                  <a:pt x="3468072" y="3468072"/>
                </a:lnTo>
                <a:lnTo>
                  <a:pt x="3468072" y="0"/>
                </a:lnTo>
                <a:lnTo>
                  <a:pt x="0" y="0"/>
                </a:lnTo>
                <a:lnTo>
                  <a:pt x="0" y="3468072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" name="object 8"/>
          <p:cNvSpPr/>
          <p:nvPr/>
        </p:nvSpPr>
        <p:spPr>
          <a:xfrm>
            <a:off x="6073683" y="2408942"/>
            <a:ext cx="2875462" cy="2558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" name="object 9"/>
          <p:cNvSpPr/>
          <p:nvPr/>
        </p:nvSpPr>
        <p:spPr>
          <a:xfrm>
            <a:off x="6073682" y="2408941"/>
            <a:ext cx="2875566" cy="2558754"/>
          </a:xfrm>
          <a:custGeom>
            <a:avLst/>
            <a:gdLst/>
            <a:ahLst/>
            <a:cxnLst/>
            <a:rect l="l" t="t" r="r" b="b"/>
            <a:pathLst>
              <a:path w="6322694" h="5626100">
                <a:moveTo>
                  <a:pt x="0" y="5626006"/>
                </a:moveTo>
                <a:lnTo>
                  <a:pt x="6322467" y="5626006"/>
                </a:lnTo>
                <a:lnTo>
                  <a:pt x="6322467" y="0"/>
                </a:lnTo>
                <a:lnTo>
                  <a:pt x="0" y="0"/>
                </a:lnTo>
                <a:lnTo>
                  <a:pt x="0" y="5626006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0" name="object 10"/>
          <p:cNvSpPr/>
          <p:nvPr/>
        </p:nvSpPr>
        <p:spPr>
          <a:xfrm>
            <a:off x="3974110" y="3050524"/>
            <a:ext cx="1919034" cy="1919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" name="object 11"/>
          <p:cNvSpPr/>
          <p:nvPr/>
        </p:nvSpPr>
        <p:spPr>
          <a:xfrm>
            <a:off x="3974110" y="3050524"/>
            <a:ext cx="1919066" cy="1919066"/>
          </a:xfrm>
          <a:custGeom>
            <a:avLst/>
            <a:gdLst/>
            <a:ahLst/>
            <a:cxnLst/>
            <a:rect l="l" t="t" r="r" b="b"/>
            <a:pathLst>
              <a:path w="4219575" h="4219575">
                <a:moveTo>
                  <a:pt x="0" y="4219505"/>
                </a:moveTo>
                <a:lnTo>
                  <a:pt x="4219505" y="4219505"/>
                </a:lnTo>
                <a:lnTo>
                  <a:pt x="4219505" y="0"/>
                </a:lnTo>
                <a:lnTo>
                  <a:pt x="0" y="0"/>
                </a:lnTo>
                <a:lnTo>
                  <a:pt x="0" y="4219505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" name="object 12"/>
          <p:cNvSpPr/>
          <p:nvPr/>
        </p:nvSpPr>
        <p:spPr>
          <a:xfrm>
            <a:off x="173902" y="3050524"/>
            <a:ext cx="1919034" cy="19190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" name="object 13"/>
          <p:cNvSpPr/>
          <p:nvPr/>
        </p:nvSpPr>
        <p:spPr>
          <a:xfrm>
            <a:off x="173901" y="3050524"/>
            <a:ext cx="1919066" cy="1919066"/>
          </a:xfrm>
          <a:custGeom>
            <a:avLst/>
            <a:gdLst/>
            <a:ahLst/>
            <a:cxnLst/>
            <a:rect l="l" t="t" r="r" b="b"/>
            <a:pathLst>
              <a:path w="4219575" h="4219575">
                <a:moveTo>
                  <a:pt x="0" y="4219505"/>
                </a:moveTo>
                <a:lnTo>
                  <a:pt x="4219505" y="4219505"/>
                </a:lnTo>
                <a:lnTo>
                  <a:pt x="4219505" y="0"/>
                </a:lnTo>
                <a:lnTo>
                  <a:pt x="0" y="0"/>
                </a:lnTo>
                <a:lnTo>
                  <a:pt x="0" y="4219505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23128" y="23196"/>
            <a:ext cx="4364913" cy="513664"/>
          </a:xfrm>
          <a:prstGeom prst="rect">
            <a:avLst/>
          </a:prstGeom>
        </p:spPr>
        <p:txBody>
          <a:bodyPr vert="horz" wrap="square" lIns="0" tIns="5776" rIns="0" bIns="0" rtlCol="0" anchor="ctr">
            <a:spAutoFit/>
          </a:bodyPr>
          <a:lstStyle/>
          <a:p>
            <a:pPr marL="5776">
              <a:lnSpc>
                <a:spcPct val="100000"/>
              </a:lnSpc>
              <a:spcBef>
                <a:spcPts val="45"/>
              </a:spcBef>
              <a:tabLst>
                <a:tab pos="924731" algn="l"/>
                <a:tab pos="1189270" algn="l"/>
              </a:tabLst>
            </a:pPr>
            <a:r>
              <a:rPr lang="en-US" spc="-34" dirty="0" smtClean="0"/>
              <a:t>C</a:t>
            </a:r>
            <a:r>
              <a:rPr dirty="0" smtClean="0"/>
              <a:t>olors</a:t>
            </a:r>
            <a:r>
              <a:rPr lang="en-US" dirty="0" smtClean="0"/>
              <a:t> </a:t>
            </a:r>
            <a:r>
              <a:rPr dirty="0" smtClean="0"/>
              <a:t>&amp;</a:t>
            </a:r>
            <a:r>
              <a:rPr lang="en-US" dirty="0" smtClean="0"/>
              <a:t> </a:t>
            </a:r>
            <a:r>
              <a:rPr dirty="0" smtClean="0"/>
              <a:t>p</a:t>
            </a:r>
            <a:r>
              <a:rPr spc="-11" dirty="0" smtClean="0"/>
              <a:t>a</a:t>
            </a:r>
            <a:r>
              <a:rPr dirty="0" smtClean="0"/>
              <a:t>t</a:t>
            </a:r>
            <a:r>
              <a:rPr spc="-34" dirty="0" smtClean="0"/>
              <a:t>t</a:t>
            </a:r>
            <a:r>
              <a:rPr dirty="0" smtClean="0"/>
              <a:t>ern</a:t>
            </a:r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223129" y="431640"/>
            <a:ext cx="5219454" cy="155739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use </a:t>
            </a:r>
            <a:r>
              <a:rPr sz="978" spc="-5" dirty="0">
                <a:solidFill>
                  <a:srgbClr val="231F20"/>
                </a:solidFill>
                <a:latin typeface="Gotham-Book"/>
                <a:cs typeface="Gotham-Book"/>
              </a:rPr>
              <a:t>colors </a:t>
            </a:r>
            <a:r>
              <a:rPr sz="978" spc="-11" dirty="0">
                <a:solidFill>
                  <a:srgbClr val="231F20"/>
                </a:solidFill>
                <a:latin typeface="Gotham-Book"/>
                <a:cs typeface="Gotham-Book"/>
              </a:rPr>
              <a:t>to </a:t>
            </a:r>
            <a:r>
              <a:rPr sz="978" spc="-9" dirty="0">
                <a:solidFill>
                  <a:srgbClr val="231F20"/>
                </a:solidFill>
                <a:latin typeface="Gotham-Book"/>
                <a:cs typeface="Gotham-Book"/>
              </a:rPr>
              <a:t>create </a:t>
            </a: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a mood, </a:t>
            </a:r>
            <a:r>
              <a:rPr sz="978" spc="-7" dirty="0">
                <a:solidFill>
                  <a:srgbClr val="231F20"/>
                </a:solidFill>
                <a:latin typeface="Gotham-Book"/>
                <a:cs typeface="Gotham-Book"/>
              </a:rPr>
              <a:t>illustrations </a:t>
            </a: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as </a:t>
            </a:r>
            <a:r>
              <a:rPr sz="978" spc="-5" dirty="0">
                <a:solidFill>
                  <a:srgbClr val="231F20"/>
                </a:solidFill>
                <a:latin typeface="Gotham-Book"/>
                <a:cs typeface="Gotham-Book"/>
              </a:rPr>
              <a:t>pattern, </a:t>
            </a:r>
            <a:r>
              <a:rPr sz="978" spc="-9" dirty="0">
                <a:solidFill>
                  <a:srgbClr val="231F20"/>
                </a:solidFill>
                <a:latin typeface="Gotham-Book"/>
                <a:cs typeface="Gotham-Book"/>
              </a:rPr>
              <a:t>strong </a:t>
            </a:r>
            <a:r>
              <a:rPr sz="978" spc="-5" dirty="0">
                <a:solidFill>
                  <a:srgbClr val="231F20"/>
                </a:solidFill>
                <a:latin typeface="Gotham-Book"/>
                <a:cs typeface="Gotham-Book"/>
              </a:rPr>
              <a:t>font </a:t>
            </a:r>
            <a:r>
              <a:rPr sz="978" spc="-11" dirty="0">
                <a:solidFill>
                  <a:srgbClr val="231F20"/>
                </a:solidFill>
                <a:latin typeface="Gotham-Book"/>
                <a:cs typeface="Gotham-Book"/>
              </a:rPr>
              <a:t>to </a:t>
            </a:r>
            <a:r>
              <a:rPr sz="978" spc="-18" dirty="0">
                <a:solidFill>
                  <a:srgbClr val="231F20"/>
                </a:solidFill>
                <a:latin typeface="Gotham-Book"/>
                <a:cs typeface="Gotham-Book"/>
              </a:rPr>
              <a:t>convey</a:t>
            </a:r>
            <a:r>
              <a:rPr sz="978" spc="80" dirty="0">
                <a:solidFill>
                  <a:srgbClr val="231F20"/>
                </a:solidFill>
                <a:latin typeface="Gotham-Book"/>
                <a:cs typeface="Gotham-Book"/>
              </a:rPr>
              <a:t> </a:t>
            </a:r>
            <a:r>
              <a:rPr sz="978" spc="-9" dirty="0">
                <a:solidFill>
                  <a:srgbClr val="231F20"/>
                </a:solidFill>
                <a:latin typeface="Gotham-Book"/>
                <a:cs typeface="Gotham-Book"/>
              </a:rPr>
              <a:t>exclusivity</a:t>
            </a:r>
            <a:endParaRPr sz="978">
              <a:latin typeface="Gotham-Book"/>
              <a:cs typeface="Gotham-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2232" y="1091953"/>
            <a:ext cx="1089735" cy="1628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3" name="object 3"/>
          <p:cNvSpPr/>
          <p:nvPr/>
        </p:nvSpPr>
        <p:spPr>
          <a:xfrm>
            <a:off x="173207" y="1075316"/>
            <a:ext cx="1247898" cy="1668100"/>
          </a:xfrm>
          <a:custGeom>
            <a:avLst/>
            <a:gdLst/>
            <a:ahLst/>
            <a:cxnLst/>
            <a:rect l="l" t="t" r="r" b="b"/>
            <a:pathLst>
              <a:path w="2743835" h="3667760">
                <a:moveTo>
                  <a:pt x="0" y="3667281"/>
                </a:moveTo>
                <a:lnTo>
                  <a:pt x="2743602" y="3667281"/>
                </a:lnTo>
                <a:lnTo>
                  <a:pt x="2743602" y="0"/>
                </a:lnTo>
                <a:lnTo>
                  <a:pt x="0" y="0"/>
                </a:lnTo>
                <a:lnTo>
                  <a:pt x="0" y="3667281"/>
                </a:lnTo>
                <a:close/>
              </a:path>
            </a:pathLst>
          </a:custGeom>
          <a:ln w="635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4" name="object 4"/>
          <p:cNvSpPr/>
          <p:nvPr/>
        </p:nvSpPr>
        <p:spPr>
          <a:xfrm>
            <a:off x="1550763" y="1075797"/>
            <a:ext cx="2005399" cy="1419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5" name="object 5"/>
          <p:cNvSpPr/>
          <p:nvPr/>
        </p:nvSpPr>
        <p:spPr>
          <a:xfrm>
            <a:off x="1550763" y="1075797"/>
            <a:ext cx="2005416" cy="1419733"/>
          </a:xfrm>
          <a:custGeom>
            <a:avLst/>
            <a:gdLst/>
            <a:ahLst/>
            <a:cxnLst/>
            <a:rect l="l" t="t" r="r" b="b"/>
            <a:pathLst>
              <a:path w="4409440" h="3121660">
                <a:moveTo>
                  <a:pt x="0" y="3121266"/>
                </a:moveTo>
                <a:lnTo>
                  <a:pt x="4409405" y="3121266"/>
                </a:lnTo>
                <a:lnTo>
                  <a:pt x="4409405" y="0"/>
                </a:lnTo>
                <a:lnTo>
                  <a:pt x="0" y="0"/>
                </a:lnTo>
                <a:lnTo>
                  <a:pt x="0" y="3121266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6" name="object 6"/>
          <p:cNvSpPr/>
          <p:nvPr/>
        </p:nvSpPr>
        <p:spPr>
          <a:xfrm>
            <a:off x="3747720" y="1075797"/>
            <a:ext cx="1093365" cy="1419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7" name="object 7"/>
          <p:cNvSpPr/>
          <p:nvPr/>
        </p:nvSpPr>
        <p:spPr>
          <a:xfrm>
            <a:off x="3747721" y="1075797"/>
            <a:ext cx="1093391" cy="1419733"/>
          </a:xfrm>
          <a:custGeom>
            <a:avLst/>
            <a:gdLst/>
            <a:ahLst/>
            <a:cxnLst/>
            <a:rect l="l" t="t" r="r" b="b"/>
            <a:pathLst>
              <a:path w="2404109" h="3121660">
                <a:moveTo>
                  <a:pt x="0" y="3121266"/>
                </a:moveTo>
                <a:lnTo>
                  <a:pt x="2404052" y="3121266"/>
                </a:lnTo>
                <a:lnTo>
                  <a:pt x="2404052" y="0"/>
                </a:lnTo>
                <a:lnTo>
                  <a:pt x="0" y="0"/>
                </a:lnTo>
                <a:lnTo>
                  <a:pt x="0" y="3121266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8" name="object 8"/>
          <p:cNvSpPr/>
          <p:nvPr/>
        </p:nvSpPr>
        <p:spPr>
          <a:xfrm>
            <a:off x="4941378" y="1075797"/>
            <a:ext cx="1093364" cy="1419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9" name="object 9"/>
          <p:cNvSpPr/>
          <p:nvPr/>
        </p:nvSpPr>
        <p:spPr>
          <a:xfrm>
            <a:off x="4941377" y="1075797"/>
            <a:ext cx="1093391" cy="1419733"/>
          </a:xfrm>
          <a:custGeom>
            <a:avLst/>
            <a:gdLst/>
            <a:ahLst/>
            <a:cxnLst/>
            <a:rect l="l" t="t" r="r" b="b"/>
            <a:pathLst>
              <a:path w="2404109" h="3121660">
                <a:moveTo>
                  <a:pt x="0" y="3121266"/>
                </a:moveTo>
                <a:lnTo>
                  <a:pt x="2404052" y="3121266"/>
                </a:lnTo>
                <a:lnTo>
                  <a:pt x="2404052" y="0"/>
                </a:lnTo>
                <a:lnTo>
                  <a:pt x="0" y="0"/>
                </a:lnTo>
                <a:lnTo>
                  <a:pt x="0" y="3121266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0" name="object 10"/>
          <p:cNvSpPr/>
          <p:nvPr/>
        </p:nvSpPr>
        <p:spPr>
          <a:xfrm>
            <a:off x="6231756" y="1121905"/>
            <a:ext cx="2738245" cy="13734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1" name="object 11"/>
          <p:cNvSpPr/>
          <p:nvPr/>
        </p:nvSpPr>
        <p:spPr>
          <a:xfrm>
            <a:off x="6231614" y="1106232"/>
            <a:ext cx="2738387" cy="1373525"/>
          </a:xfrm>
          <a:custGeom>
            <a:avLst/>
            <a:gdLst/>
            <a:ahLst/>
            <a:cxnLst/>
            <a:rect l="l" t="t" r="r" b="b"/>
            <a:pathLst>
              <a:path w="6021069" h="3020060">
                <a:moveTo>
                  <a:pt x="0" y="3019876"/>
                </a:moveTo>
                <a:lnTo>
                  <a:pt x="6020759" y="3019876"/>
                </a:lnTo>
                <a:lnTo>
                  <a:pt x="6020759" y="0"/>
                </a:lnTo>
                <a:lnTo>
                  <a:pt x="0" y="0"/>
                </a:lnTo>
                <a:lnTo>
                  <a:pt x="0" y="3019876"/>
                </a:lnTo>
                <a:close/>
              </a:path>
            </a:pathLst>
          </a:custGeom>
          <a:ln w="1047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2" name="object 12"/>
          <p:cNvSpPr/>
          <p:nvPr/>
        </p:nvSpPr>
        <p:spPr>
          <a:xfrm>
            <a:off x="7431228" y="3672220"/>
            <a:ext cx="1539084" cy="1070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3" name="object 13"/>
          <p:cNvSpPr/>
          <p:nvPr/>
        </p:nvSpPr>
        <p:spPr>
          <a:xfrm>
            <a:off x="7431227" y="3444974"/>
            <a:ext cx="1539296" cy="1524856"/>
          </a:xfrm>
          <a:custGeom>
            <a:avLst/>
            <a:gdLst/>
            <a:ahLst/>
            <a:cxnLst/>
            <a:rect l="l" t="t" r="r" b="b"/>
            <a:pathLst>
              <a:path w="3384550" h="3352800">
                <a:moveTo>
                  <a:pt x="0" y="3352672"/>
                </a:moveTo>
                <a:lnTo>
                  <a:pt x="3384085" y="3352672"/>
                </a:lnTo>
                <a:lnTo>
                  <a:pt x="3384085" y="0"/>
                </a:lnTo>
                <a:lnTo>
                  <a:pt x="0" y="0"/>
                </a:lnTo>
                <a:lnTo>
                  <a:pt x="0" y="3352672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4" name="object 14"/>
          <p:cNvSpPr/>
          <p:nvPr/>
        </p:nvSpPr>
        <p:spPr>
          <a:xfrm>
            <a:off x="6204856" y="3542529"/>
            <a:ext cx="1093360" cy="1419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5" name="object 15"/>
          <p:cNvSpPr/>
          <p:nvPr/>
        </p:nvSpPr>
        <p:spPr>
          <a:xfrm>
            <a:off x="6204856" y="3542528"/>
            <a:ext cx="1093391" cy="1419733"/>
          </a:xfrm>
          <a:custGeom>
            <a:avLst/>
            <a:gdLst/>
            <a:ahLst/>
            <a:cxnLst/>
            <a:rect l="l" t="t" r="r" b="b"/>
            <a:pathLst>
              <a:path w="2404109" h="3121659">
                <a:moveTo>
                  <a:pt x="0" y="3121266"/>
                </a:moveTo>
                <a:lnTo>
                  <a:pt x="2404052" y="3121266"/>
                </a:lnTo>
                <a:lnTo>
                  <a:pt x="2404052" y="0"/>
                </a:lnTo>
                <a:lnTo>
                  <a:pt x="0" y="0"/>
                </a:lnTo>
                <a:lnTo>
                  <a:pt x="0" y="3121266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6" name="object 16"/>
          <p:cNvSpPr/>
          <p:nvPr/>
        </p:nvSpPr>
        <p:spPr>
          <a:xfrm>
            <a:off x="1342466" y="2941307"/>
            <a:ext cx="1741400" cy="19509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7" name="object 17"/>
          <p:cNvSpPr/>
          <p:nvPr/>
        </p:nvSpPr>
        <p:spPr>
          <a:xfrm>
            <a:off x="1342465" y="2941304"/>
            <a:ext cx="1741455" cy="1951122"/>
          </a:xfrm>
          <a:custGeom>
            <a:avLst/>
            <a:gdLst/>
            <a:ahLst/>
            <a:cxnLst/>
            <a:rect l="l" t="t" r="r" b="b"/>
            <a:pathLst>
              <a:path w="3829050" h="4290059">
                <a:moveTo>
                  <a:pt x="0" y="4289597"/>
                </a:moveTo>
                <a:lnTo>
                  <a:pt x="3828930" y="4289597"/>
                </a:lnTo>
                <a:lnTo>
                  <a:pt x="3828930" y="0"/>
                </a:lnTo>
                <a:lnTo>
                  <a:pt x="0" y="0"/>
                </a:lnTo>
                <a:lnTo>
                  <a:pt x="0" y="4289597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8" name="object 18"/>
          <p:cNvSpPr/>
          <p:nvPr/>
        </p:nvSpPr>
        <p:spPr>
          <a:xfrm>
            <a:off x="3263428" y="2639954"/>
            <a:ext cx="2851401" cy="23125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19" name="object 19"/>
          <p:cNvSpPr/>
          <p:nvPr/>
        </p:nvSpPr>
        <p:spPr>
          <a:xfrm>
            <a:off x="3263428" y="2639954"/>
            <a:ext cx="2861126" cy="2322228"/>
          </a:xfrm>
          <a:custGeom>
            <a:avLst/>
            <a:gdLst/>
            <a:ahLst/>
            <a:cxnLst/>
            <a:rect l="l" t="t" r="r" b="b"/>
            <a:pathLst>
              <a:path w="6290944" h="5106034">
                <a:moveTo>
                  <a:pt x="0" y="5105813"/>
                </a:moveTo>
                <a:lnTo>
                  <a:pt x="6290530" y="5105813"/>
                </a:lnTo>
                <a:lnTo>
                  <a:pt x="6290530" y="0"/>
                </a:lnTo>
                <a:lnTo>
                  <a:pt x="0" y="0"/>
                </a:lnTo>
                <a:lnTo>
                  <a:pt x="0" y="5105813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614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65982" y="23196"/>
            <a:ext cx="3097446" cy="513664"/>
          </a:xfrm>
          <a:prstGeom prst="rect">
            <a:avLst/>
          </a:prstGeom>
        </p:spPr>
        <p:txBody>
          <a:bodyPr vert="horz" wrap="square" lIns="0" tIns="5776" rIns="0" bIns="0" rtlCol="0" anchor="ctr">
            <a:spAutoFit/>
          </a:bodyPr>
          <a:lstStyle/>
          <a:p>
            <a:pPr marL="5776">
              <a:lnSpc>
                <a:spcPct val="100000"/>
              </a:lnSpc>
              <a:spcBef>
                <a:spcPts val="45"/>
              </a:spcBef>
              <a:tabLst>
                <a:tab pos="654994" algn="l"/>
                <a:tab pos="1248185" algn="l"/>
              </a:tabLst>
            </a:pPr>
            <a:r>
              <a:rPr spc="-23" dirty="0" smtClean="0"/>
              <a:t>f</a:t>
            </a:r>
            <a:r>
              <a:rPr dirty="0" smtClean="0"/>
              <a:t>ont</a:t>
            </a:r>
            <a:r>
              <a:rPr lang="en-US" dirty="0"/>
              <a:t> </a:t>
            </a:r>
            <a:r>
              <a:rPr dirty="0" smtClean="0"/>
              <a:t>and</a:t>
            </a:r>
            <a:r>
              <a:rPr lang="en-US" dirty="0"/>
              <a:t> </a:t>
            </a:r>
            <a:r>
              <a:rPr spc="-34" dirty="0" smtClean="0"/>
              <a:t>c</a:t>
            </a:r>
            <a:r>
              <a:rPr dirty="0" smtClean="0"/>
              <a:t>olor</a:t>
            </a:r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165982" y="439661"/>
            <a:ext cx="5639656" cy="155739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978" spc="-7" dirty="0">
                <a:solidFill>
                  <a:srgbClr val="231F20"/>
                </a:solidFill>
                <a:latin typeface="Gotham-Book"/>
                <a:cs typeface="Gotham-Book"/>
              </a:rPr>
              <a:t>interesting treatment </a:t>
            </a: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of </a:t>
            </a:r>
            <a:r>
              <a:rPr sz="978" spc="-16" dirty="0">
                <a:solidFill>
                  <a:srgbClr val="231F20"/>
                </a:solidFill>
                <a:latin typeface="Gotham-Book"/>
                <a:cs typeface="Gotham-Book"/>
              </a:rPr>
              <a:t>word </a:t>
            </a:r>
            <a:r>
              <a:rPr sz="978" spc="-25" dirty="0">
                <a:solidFill>
                  <a:srgbClr val="231F20"/>
                </a:solidFill>
                <a:latin typeface="Gotham-Book"/>
                <a:cs typeface="Gotham-Book"/>
              </a:rPr>
              <a:t>AIPAC </a:t>
            </a:r>
            <a:r>
              <a:rPr sz="978" spc="-5" dirty="0">
                <a:solidFill>
                  <a:srgbClr val="231F20"/>
                </a:solidFill>
                <a:latin typeface="Gotham-Book"/>
                <a:cs typeface="Gotham-Book"/>
              </a:rPr>
              <a:t>intersecting, </a:t>
            </a: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black and </a:t>
            </a:r>
            <a:r>
              <a:rPr sz="978" spc="-7" dirty="0">
                <a:solidFill>
                  <a:srgbClr val="231F20"/>
                </a:solidFill>
                <a:latin typeface="Gotham-Book"/>
                <a:cs typeface="Gotham-Book"/>
              </a:rPr>
              <a:t>white </a:t>
            </a:r>
            <a:r>
              <a:rPr sz="978" spc="-5" dirty="0">
                <a:solidFill>
                  <a:srgbClr val="231F20"/>
                </a:solidFill>
                <a:latin typeface="Gotham-Book"/>
                <a:cs typeface="Gotham-Book"/>
              </a:rPr>
              <a:t>font </a:t>
            </a:r>
            <a:r>
              <a:rPr sz="978" spc="-2" dirty="0">
                <a:solidFill>
                  <a:srgbClr val="231F20"/>
                </a:solidFill>
                <a:latin typeface="Gotham-Book"/>
                <a:cs typeface="Gotham-Book"/>
              </a:rPr>
              <a:t>with splash of</a:t>
            </a:r>
            <a:r>
              <a:rPr sz="978" spc="98" dirty="0">
                <a:solidFill>
                  <a:srgbClr val="231F20"/>
                </a:solidFill>
                <a:latin typeface="Gotham-Book"/>
                <a:cs typeface="Gotham-Book"/>
              </a:rPr>
              <a:t> </a:t>
            </a:r>
            <a:r>
              <a:rPr sz="978" spc="-5" dirty="0">
                <a:solidFill>
                  <a:srgbClr val="231F20"/>
                </a:solidFill>
                <a:latin typeface="Gotham-Book"/>
                <a:cs typeface="Gotham-Book"/>
              </a:rPr>
              <a:t>colors</a:t>
            </a:r>
            <a:endParaRPr sz="978">
              <a:latin typeface="Gotham-Book"/>
              <a:cs typeface="Gotham-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10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30" y="1335314"/>
            <a:ext cx="4090430" cy="23008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00" y="674389"/>
            <a:ext cx="5123031" cy="36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61264" y="4263351"/>
            <a:ext cx="1582014" cy="880149"/>
          </a:xfrm>
          <a:prstGeom prst="rect">
            <a:avLst/>
          </a:prstGeom>
          <a:solidFill>
            <a:srgbClr val="0F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12" y="2690648"/>
            <a:ext cx="2452852" cy="2452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64" y="2681337"/>
            <a:ext cx="1582014" cy="1582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09" y="-937"/>
            <a:ext cx="5149871" cy="5149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2" y="0"/>
            <a:ext cx="4037416" cy="26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6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-557421"/>
            <a:ext cx="4876800" cy="3246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7421"/>
            <a:ext cx="4876800" cy="32465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83315"/>
            <a:ext cx="4876800" cy="3246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3315"/>
            <a:ext cx="4876800" cy="32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0436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79" y="-58056"/>
            <a:ext cx="3009900" cy="300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36" y="2565268"/>
            <a:ext cx="3004459" cy="30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" y="3196937"/>
            <a:ext cx="5594639" cy="1918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3628" y="14240473"/>
            <a:ext cx="7620000" cy="180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00" y="1437404"/>
            <a:ext cx="3045030" cy="20314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89" y="0"/>
            <a:ext cx="3600450" cy="5143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892" y="1462143"/>
            <a:ext cx="3004731" cy="20067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" y="-1402875"/>
            <a:ext cx="5594639" cy="31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80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17272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Diana’s Picks</a:t>
            </a:r>
            <a:endParaRPr lang="en-US" sz="6600" b="1" dirty="0">
              <a:solidFill>
                <a:schemeClr val="bg1"/>
              </a:solidFill>
              <a:latin typeface="Bodoni 72" charset="0"/>
              <a:ea typeface="Bodoni 72" charset="0"/>
              <a:cs typeface="Bodoni 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3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9323E2-63EE-3142-83E8-E195E4107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9" r="4267"/>
          <a:stretch/>
        </p:blipFill>
        <p:spPr>
          <a:xfrm>
            <a:off x="0" y="0"/>
            <a:ext cx="4742172" cy="2922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CBB09EC-C5F9-D149-AA1B-0236DCFF1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22" b="9001"/>
          <a:stretch/>
        </p:blipFill>
        <p:spPr>
          <a:xfrm>
            <a:off x="4742172" y="2922814"/>
            <a:ext cx="4401828" cy="2220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6E57A06-2876-C640-8411-8091EFC90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72"/>
          <a:stretch/>
        </p:blipFill>
        <p:spPr>
          <a:xfrm>
            <a:off x="4742172" y="-99753"/>
            <a:ext cx="4552058" cy="3022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A9264AD-918A-4445-84B1-8FDB24852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85"/>
          <a:stretch/>
        </p:blipFill>
        <p:spPr>
          <a:xfrm>
            <a:off x="-102795" y="2922813"/>
            <a:ext cx="4844967" cy="2280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B789A23-DC81-804C-A1C2-3101991821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91" t="1342" b="17740"/>
          <a:stretch/>
        </p:blipFill>
        <p:spPr>
          <a:xfrm>
            <a:off x="4742172" y="4194629"/>
            <a:ext cx="1513674" cy="9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</TotalTime>
  <Words>63</Words>
  <Application>Microsoft Macintosh PowerPoint</Application>
  <PresentationFormat>On-screen Show (16:9)</PresentationFormat>
  <Paragraphs>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Bodoni 72</vt:lpstr>
      <vt:lpstr>Calibri</vt:lpstr>
      <vt:lpstr>Calibri Light</vt:lpstr>
      <vt:lpstr>Gotham-Book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colors</vt:lpstr>
      <vt:lpstr>PowerPoint Presentation</vt:lpstr>
      <vt:lpstr>Colors &amp; pattern</vt:lpstr>
      <vt:lpstr>font and color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Sanchez</dc:creator>
  <cp:lastModifiedBy>AIPAC Helpdesk</cp:lastModifiedBy>
  <cp:revision>14</cp:revision>
  <dcterms:created xsi:type="dcterms:W3CDTF">2018-06-18T20:43:13Z</dcterms:created>
  <dcterms:modified xsi:type="dcterms:W3CDTF">2018-06-20T22:34:51Z</dcterms:modified>
</cp:coreProperties>
</file>